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8288000" cy="10287000"/>
  <p:notesSz cx="6858000" cy="9144000"/>
  <p:embeddedFontLst>
    <p:embeddedFont>
      <p:font typeface="맑은 고딕" panose="020B0503020000020004" pitchFamily="50" charset="-127"/>
      <p:regular r:id="rId7"/>
      <p:bold r:id="rId8"/>
    </p:embeddedFont>
    <p:embeddedFont>
      <p:font typeface="Pretendard Bold" panose="020B0600000101010101" charset="-127"/>
      <p:bold r:id="rId9"/>
    </p:embeddedFont>
    <p:embeddedFont>
      <p:font typeface="Pretendard Regular" panose="020B0600000101010101" charset="-127"/>
      <p:regular r:id="rId10"/>
    </p:embeddedFont>
    <p:embeddedFont>
      <p:font typeface="Pretendard Black" panose="020B0600000101010101" charset="-127"/>
      <p:bold r:id="rId11"/>
    </p:embeddedFont>
    <p:embeddedFont>
      <p:font typeface="Pretendard Medium" panose="020B0600000101010101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1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4E39E-4D39-4B07-BAD8-AF0F69B6DD0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2C0C-4EA8-4597-9BE5-13E323395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7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ak-kang" TargetMode="External"/><Relationship Id="rId2" Type="http://schemas.openxmlformats.org/officeDocument/2006/relationships/hyperlink" Target="mailto:wbsldj59@naver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velog.io/@wbsldj59/po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B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3784600" y="-3238500"/>
            <a:ext cx="13512800" cy="1351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858500" y="4051300"/>
            <a:ext cx="9740900" cy="974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 rot="3420000">
            <a:off x="-1816100" y="1752600"/>
            <a:ext cx="5092700" cy="523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 rot="-8520000">
            <a:off x="14325600" y="-965200"/>
            <a:ext cx="3632200" cy="363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2857500"/>
            <a:ext cx="87122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700" y="6642100"/>
            <a:ext cx="87122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88000"/>
          </a:blip>
          <a:stretch>
            <a:fillRect/>
          </a:stretch>
        </p:blipFill>
        <p:spPr>
          <a:xfrm rot="3120000">
            <a:off x="736600" y="8674100"/>
            <a:ext cx="2425700" cy="2425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78300" y="2959100"/>
            <a:ext cx="96647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4800" b="0" i="0" u="none" strike="noStrike" spc="-300" dirty="0" smtClean="0">
                <a:solidFill>
                  <a:srgbClr val="FFFFFF"/>
                </a:solidFill>
                <a:ea typeface="Pretendard Medium"/>
              </a:rPr>
              <a:t>도전을 두려워하지 않는 개발자</a:t>
            </a:r>
            <a:endParaRPr lang="en-US" altLang="ko-KR" sz="4800" b="0" i="0" u="none" strike="noStrike" spc="-300" dirty="0" smtClean="0">
              <a:solidFill>
                <a:srgbClr val="FFFFFF"/>
              </a:solidFill>
              <a:ea typeface="Pretendard Medium"/>
            </a:endParaRPr>
          </a:p>
          <a:p>
            <a:pPr lvl="0" algn="ctr">
              <a:lnSpc>
                <a:spcPct val="86320"/>
              </a:lnSpc>
            </a:pPr>
            <a:r>
              <a:rPr lang="ko-KR" altLang="en-US" sz="4800" spc="-300" dirty="0" err="1" smtClean="0">
                <a:solidFill>
                  <a:srgbClr val="FFFFFF"/>
                </a:solidFill>
                <a:ea typeface="Pretendard Medium"/>
              </a:rPr>
              <a:t>강이삭입니다</a:t>
            </a:r>
            <a:r>
              <a:rPr lang="en-US" altLang="ko-KR" sz="4800" spc="-300" dirty="0" smtClean="0">
                <a:solidFill>
                  <a:srgbClr val="FFFFFF"/>
                </a:solidFill>
                <a:ea typeface="Pretendard Medium"/>
              </a:rPr>
              <a:t>.</a:t>
            </a:r>
            <a:endParaRPr lang="ko-KR" sz="4800" b="0" i="0" u="none" strike="noStrike" spc="-300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99300" y="2159000"/>
            <a:ext cx="407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endParaRPr lang="ko-KR" sz="2400" b="0" i="0" u="none" strike="noStrike" spc="-2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06950" y="4871720"/>
            <a:ext cx="826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altLang="ko-KR" sz="7200" b="0" i="0" u="none" strike="noStrike" spc="-500" dirty="0" err="1" smtClean="0">
                <a:solidFill>
                  <a:srgbClr val="FFFFFF"/>
                </a:solidFill>
                <a:ea typeface="Pretendard Bold"/>
              </a:rPr>
              <a:t>Portpolio</a:t>
            </a:r>
            <a:endParaRPr lang="en-US" altLang="ko-KR" sz="7200" b="0" i="0" u="none" strike="noStrike" spc="-500" dirty="0" smtClean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4121150" y="6843710"/>
            <a:ext cx="96647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6320"/>
              </a:lnSpc>
            </a:pPr>
            <a:r>
              <a:rPr lang="ko-KR" altLang="en-US" sz="4800" spc="-300" dirty="0" smtClean="0">
                <a:solidFill>
                  <a:srgbClr val="FFFFFF"/>
                </a:solidFill>
                <a:ea typeface="Pretendard Medium"/>
              </a:rPr>
              <a:t>포트폴리오 </a:t>
            </a:r>
            <a:r>
              <a:rPr lang="en-US" altLang="ko-KR" sz="4800" spc="-300" dirty="0">
                <a:solidFill>
                  <a:srgbClr val="FFFFFF"/>
                </a:solidFill>
                <a:ea typeface="Pretendard Medium"/>
              </a:rPr>
              <a:t>URL : https://isak-kang.github.io/</a:t>
            </a:r>
            <a:endParaRPr lang="ko-KR" sz="4800" b="0" i="0" u="none" strike="noStrike" spc="-300" dirty="0">
              <a:solidFill>
                <a:srgbClr val="FFFFFF"/>
              </a:solidFill>
              <a:ea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171700"/>
            <a:ext cx="6781800" cy="678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71700"/>
            <a:ext cx="4673600" cy="467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0" y="3594100"/>
            <a:ext cx="5740400" cy="574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300" y="7480300"/>
            <a:ext cx="3860800" cy="3708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6900" y="419100"/>
            <a:ext cx="4826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400">
                <a:solidFill>
                  <a:srgbClr val="64B1D2"/>
                </a:solidFill>
                <a:latin typeface="Pretendard Black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88700" y="5207000"/>
            <a:ext cx="434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상세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구현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과정</a:t>
            </a:r>
            <a:r>
              <a:rPr lang="en-US" sz="21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Pretendard Medium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90200" y="1854200"/>
            <a:ext cx="6121400" cy="614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01  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기획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배경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02  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소개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일정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03 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내용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04 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기대효과</a:t>
            </a:r>
          </a:p>
          <a:p>
            <a:pPr lvl="0" algn="l">
              <a:lnSpc>
                <a:spcPct val="132800"/>
              </a:lnSpc>
            </a:pPr>
            <a:endParaRPr lang="ko-KR" sz="3400" b="0" i="0" u="none" strike="noStrike" spc="-200">
              <a:solidFill>
                <a:srgbClr val="000000"/>
              </a:solidFill>
              <a:ea typeface="Pretendard Bold"/>
            </a:endParaRPr>
          </a:p>
          <a:p>
            <a:pPr lvl="0" algn="l">
              <a:lnSpc>
                <a:spcPct val="132800"/>
              </a:lnSpc>
            </a:pPr>
            <a:r>
              <a:rPr lang="en-US" sz="3400" b="0" i="0" u="none" strike="noStrike" spc="-200">
                <a:solidFill>
                  <a:srgbClr val="64B1D2"/>
                </a:solidFill>
                <a:latin typeface="Pretendard Bold"/>
              </a:rPr>
              <a:t>05 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소감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00" b="0" i="0" u="none" strike="noStrike" spc="-2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400" b="0" i="0" u="none" strike="noStrike" spc="-200">
                <a:solidFill>
                  <a:srgbClr val="000000"/>
                </a:solidFill>
                <a:latin typeface="Pretendard Bold"/>
              </a:rPr>
              <a:t> 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506710" y="4000500"/>
            <a:ext cx="115951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dirty="0" smtClean="0">
                <a:solidFill>
                  <a:srgbClr val="000000"/>
                </a:solidFill>
                <a:ea typeface="Pretendard Regular"/>
              </a:rPr>
              <a:t>생년월일 </a:t>
            </a:r>
            <a:r>
              <a:rPr lang="en-US" altLang="ko-KR" sz="2400" dirty="0" smtClean="0">
                <a:solidFill>
                  <a:srgbClr val="000000"/>
                </a:solidFill>
                <a:ea typeface="Pretendard Regular"/>
              </a:rPr>
              <a:t>: 1999.06.17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dirty="0" smtClean="0">
                <a:solidFill>
                  <a:srgbClr val="000000"/>
                </a:solidFill>
                <a:ea typeface="Pretendard Regular"/>
              </a:rPr>
              <a:t>학력 </a:t>
            </a:r>
            <a:r>
              <a:rPr lang="en-US" altLang="ko-KR" sz="2400" b="0" i="0" u="none" strike="noStrike" dirty="0" smtClean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ko-KR" altLang="en-US" sz="2400" b="0" i="0" u="none" strike="noStrike" dirty="0" smtClean="0">
                <a:solidFill>
                  <a:srgbClr val="000000"/>
                </a:solidFill>
                <a:ea typeface="Pretendard Regular"/>
              </a:rPr>
              <a:t>강릉원주대학교 정보통신공학과</a:t>
            </a:r>
            <a:endParaRPr lang="en-US" altLang="ko-KR" sz="2400" b="0" i="0" u="none" strike="noStrike" dirty="0" smtClean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dirty="0" smtClean="0">
                <a:solidFill>
                  <a:srgbClr val="000000"/>
                </a:solidFill>
                <a:ea typeface="Pretendard Regular"/>
              </a:rPr>
              <a:t>이메일 </a:t>
            </a:r>
            <a:r>
              <a:rPr lang="en-US" altLang="ko-KR" sz="2400" dirty="0" smtClean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en-US" altLang="ko-KR" sz="2400" dirty="0" smtClean="0">
                <a:solidFill>
                  <a:srgbClr val="000000"/>
                </a:solidFill>
                <a:ea typeface="Pretendard Regular"/>
                <a:hlinkClick r:id="rId2"/>
              </a:rPr>
              <a:t>wbsldj59@naver.com</a:t>
            </a:r>
            <a:endParaRPr lang="en-US" altLang="ko-KR" sz="2400" dirty="0" smtClean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 err="1" smtClean="0">
                <a:solidFill>
                  <a:srgbClr val="000000"/>
                </a:solidFill>
                <a:ea typeface="Pretendard Regular"/>
              </a:rPr>
              <a:t>Git</a:t>
            </a:r>
            <a:r>
              <a:rPr lang="en-US" altLang="ko-KR" sz="2400" b="0" i="0" u="none" strike="noStrike" dirty="0" smtClean="0">
                <a:solidFill>
                  <a:srgbClr val="000000"/>
                </a:solidFill>
                <a:ea typeface="Pretendard Regular"/>
              </a:rPr>
              <a:t> : </a:t>
            </a:r>
            <a:r>
              <a:rPr lang="en-US" altLang="ko-KR" sz="2400" b="0" i="0" u="none" strike="noStrike" dirty="0" smtClean="0">
                <a:solidFill>
                  <a:srgbClr val="000000"/>
                </a:solidFill>
                <a:ea typeface="Pretendard Regular"/>
                <a:hlinkClick r:id="rId3"/>
              </a:rPr>
              <a:t>https://github.com/isak-kang</a:t>
            </a:r>
            <a:endParaRPr lang="en-US" altLang="ko-KR" sz="2400" b="0" i="0" u="none" strike="noStrike" dirty="0" smtClean="0">
              <a:solidFill>
                <a:srgbClr val="000000"/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2400" dirty="0">
                <a:solidFill>
                  <a:srgbClr val="000000"/>
                </a:solidFill>
                <a:ea typeface="Pretendard Regular"/>
              </a:rPr>
              <a:t>Blog : </a:t>
            </a:r>
            <a:r>
              <a:rPr lang="en-US" altLang="ko-KR" sz="2400" dirty="0">
                <a:solidFill>
                  <a:srgbClr val="000000"/>
                </a:solidFill>
                <a:ea typeface="Pretendard Regular"/>
                <a:hlinkClick r:id="rId4"/>
              </a:rPr>
              <a:t>https://velog.io/@</a:t>
            </a:r>
            <a:r>
              <a:rPr lang="en-US" altLang="ko-KR" sz="2400" dirty="0" smtClean="0">
                <a:solidFill>
                  <a:srgbClr val="000000"/>
                </a:solidFill>
                <a:ea typeface="Pretendard Regular"/>
                <a:hlinkClick r:id="rId4"/>
              </a:rPr>
              <a:t>wbsldj59/posts</a:t>
            </a:r>
            <a:endParaRPr lang="en-US" altLang="ko-KR" sz="2400" dirty="0" smtClean="0">
              <a:solidFill>
                <a:srgbClr val="000000"/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endParaRPr lang="en-US" altLang="ko-KR" sz="2400" dirty="0" smtClean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7200" y="571500"/>
            <a:ext cx="4826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400" dirty="0" smtClean="0">
                <a:solidFill>
                  <a:srgbClr val="FFFFFF"/>
                </a:solidFill>
                <a:ea typeface="Pretendard Black"/>
              </a:rPr>
              <a:t>자기 </a:t>
            </a:r>
            <a:r>
              <a:rPr lang="ko-KR" altLang="en-US" sz="6000" spc="-400" dirty="0" smtClean="0">
                <a:solidFill>
                  <a:srgbClr val="FFFFFF"/>
                </a:solidFill>
                <a:ea typeface="Pretendard Black"/>
              </a:rPr>
              <a:t>소개</a:t>
            </a:r>
            <a:endParaRPr lang="en-US" altLang="ko-KR" sz="6000" b="0" i="0" u="none" strike="noStrike" spc="-400" dirty="0" smtClean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24400" y="571500"/>
            <a:ext cx="8915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spc="-300" dirty="0" err="1" smtClean="0">
                <a:solidFill>
                  <a:srgbClr val="64B1D2"/>
                </a:solidFill>
                <a:ea typeface="Pretendard Medium"/>
              </a:rPr>
              <a:t>클라우드</a:t>
            </a:r>
            <a:r>
              <a:rPr lang="ko-KR" altLang="en-US" sz="5000" spc="-300" dirty="0" smtClean="0">
                <a:solidFill>
                  <a:srgbClr val="64B1D2"/>
                </a:solidFill>
                <a:ea typeface="Pretendard Medium"/>
              </a:rPr>
              <a:t> 및 인프라에 관심 많은 개발자</a:t>
            </a:r>
            <a:endParaRPr lang="ko-KR" sz="5000" b="0" i="0" u="none" strike="noStrike" spc="-300" dirty="0">
              <a:solidFill>
                <a:srgbClr val="64B1D2"/>
              </a:solidFill>
              <a:ea typeface="Pretendard Medium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4724400" y="127000"/>
            <a:ext cx="115951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3200" spc="-300" dirty="0" err="1" smtClean="0">
                <a:solidFill>
                  <a:srgbClr val="64B1D2"/>
                </a:solidFill>
                <a:ea typeface="Pretendard Medium"/>
              </a:rPr>
              <a:t>강이삭입니다</a:t>
            </a:r>
            <a:r>
              <a:rPr lang="en-US" altLang="ko-KR" sz="3200" spc="-300" dirty="0" smtClean="0">
                <a:solidFill>
                  <a:srgbClr val="64B1D2"/>
                </a:solidFill>
                <a:ea typeface="Pretendard Medium"/>
              </a:rPr>
              <a:t>.</a:t>
            </a:r>
            <a:endParaRPr lang="en-US" altLang="ko-KR" sz="3000" dirty="0" smtClean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11450"/>
            <a:ext cx="5448300" cy="544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444500"/>
            <a:ext cx="4330700" cy="1176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010400"/>
            <a:ext cx="3124200" cy="3009900"/>
          </a:xfrm>
          <a:prstGeom prst="rect">
            <a:avLst/>
          </a:prstGeom>
          <a:effectLst>
            <a:outerShdw blurRad="157568" dist="185033" dir="5400000">
              <a:srgbClr val="000000">
                <a:alpha val="1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57200" y="571500"/>
            <a:ext cx="35052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400" dirty="0" smtClean="0">
                <a:solidFill>
                  <a:srgbClr val="FFFFFF"/>
                </a:solidFill>
                <a:ea typeface="Pretendard Black"/>
              </a:rPr>
              <a:t>프로젝트</a:t>
            </a:r>
            <a:endParaRPr lang="ko-KR" sz="6000" b="0" i="0" u="none" strike="noStrike" spc="-4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506200" y="266700"/>
            <a:ext cx="6667500" cy="659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 algn="l">
              <a:lnSpc>
                <a:spcPct val="124499"/>
              </a:lnSpc>
            </a:pPr>
            <a:r>
              <a:rPr lang="ko-KR" altLang="en-US" sz="2400" b="1" spc="-200" dirty="0" smtClean="0">
                <a:solidFill>
                  <a:srgbClr val="000000"/>
                </a:solidFill>
                <a:ea typeface="Pretendard Regular"/>
              </a:rPr>
              <a:t>맡은 역할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 </a:t>
            </a:r>
            <a:endParaRPr lang="en-US" altLang="ko-KR" sz="2400" spc="-200" dirty="0" smtClean="0">
              <a:solidFill>
                <a:srgbClr val="000000"/>
              </a:solidFill>
              <a:ea typeface="Pretendard Regular"/>
            </a:endParaRPr>
          </a:p>
          <a:p>
            <a:pPr lvl="1" algn="l">
              <a:lnSpc>
                <a:spcPct val="124499"/>
              </a:lnSpc>
            </a:pPr>
            <a:r>
              <a:rPr lang="ko-KR" altLang="en-US" sz="2400" spc="-200" dirty="0" err="1" smtClean="0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DB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400" spc="-200" dirty="0" err="1" smtClean="0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 서버 구축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CI/CD,  </a:t>
            </a:r>
            <a:r>
              <a:rPr lang="ko-KR" altLang="en-US" sz="2400" spc="-200" dirty="0" err="1" smtClean="0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 자동화</a:t>
            </a:r>
            <a:endParaRPr lang="en-US" altLang="ko-KR" sz="2400" spc="-200" dirty="0" smtClean="0">
              <a:solidFill>
                <a:srgbClr val="000000"/>
              </a:solidFill>
              <a:ea typeface="Pretendard Regular"/>
            </a:endParaRPr>
          </a:p>
          <a:p>
            <a:pPr lvl="1" algn="l">
              <a:lnSpc>
                <a:spcPct val="124499"/>
              </a:lnSpc>
            </a:pPr>
            <a:r>
              <a:rPr lang="ko-KR" altLang="en-US" sz="2400" spc="-200" dirty="0" err="1" smtClean="0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(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보조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)</a:t>
            </a:r>
          </a:p>
          <a:p>
            <a:pPr lvl="1" algn="l">
              <a:lnSpc>
                <a:spcPct val="124499"/>
              </a:lnSpc>
            </a:pPr>
            <a:endParaRPr lang="en-US" altLang="ko-KR" sz="2400" spc="-200" dirty="0">
              <a:solidFill>
                <a:srgbClr val="000000"/>
              </a:solidFill>
              <a:ea typeface="Pretendard Regular"/>
            </a:endParaRPr>
          </a:p>
          <a:p>
            <a:pPr lvl="1" algn="l">
              <a:lnSpc>
                <a:spcPct val="124499"/>
              </a:lnSpc>
            </a:pP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기여한 일</a:t>
            </a:r>
            <a:endParaRPr lang="en-US" altLang="ko-KR" sz="2400" spc="-200" dirty="0" smtClean="0">
              <a:solidFill>
                <a:srgbClr val="000000"/>
              </a:solidFill>
              <a:ea typeface="Pretendard Regular"/>
            </a:endParaRPr>
          </a:p>
          <a:p>
            <a:pPr lvl="1" algn="l">
              <a:lnSpc>
                <a:spcPct val="124499"/>
              </a:lnSpc>
            </a:pP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1.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보조 기능 및 페이지 만들기 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(</a:t>
            </a:r>
            <a:r>
              <a:rPr lang="ko-KR" altLang="en-US" sz="2400" spc="-200" dirty="0" err="1" smtClean="0">
                <a:solidFill>
                  <a:srgbClr val="000000"/>
                </a:solidFill>
                <a:ea typeface="Pretendard Regular"/>
              </a:rPr>
              <a:t>메인페이지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청약 캘린더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FAQ,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용어집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청약 경쟁률 통계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다가올 청약 등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)</a:t>
            </a:r>
          </a:p>
          <a:p>
            <a:pPr lvl="1" algn="l">
              <a:lnSpc>
                <a:spcPct val="124499"/>
              </a:lnSpc>
            </a:pP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2. DB(MongoDB, MySQL)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구축 및 데이터 적재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추출</a:t>
            </a:r>
            <a:endParaRPr lang="en-US" altLang="ko-KR" sz="2400" spc="-200" dirty="0" smtClean="0">
              <a:solidFill>
                <a:srgbClr val="000000"/>
              </a:solidFill>
              <a:ea typeface="Pretendard Regular"/>
            </a:endParaRPr>
          </a:p>
          <a:p>
            <a:pPr lvl="1" algn="l">
              <a:lnSpc>
                <a:spcPct val="124499"/>
              </a:lnSpc>
            </a:pP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3. </a:t>
            </a:r>
            <a:r>
              <a:rPr lang="ko-KR" altLang="en-US" sz="2400" spc="-200" dirty="0" err="1" smtClean="0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 서버 구축 및 배포 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(WEB, DB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)</a:t>
            </a:r>
          </a:p>
          <a:p>
            <a:pPr lvl="1" algn="l">
              <a:lnSpc>
                <a:spcPct val="124499"/>
              </a:lnSpc>
            </a:pP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4. CI/CD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(GitHub Action, AWS </a:t>
            </a:r>
            <a:r>
              <a:rPr lang="en-US" altLang="ko-KR" sz="2400" spc="-200" dirty="0" err="1" smtClean="0">
                <a:solidFill>
                  <a:srgbClr val="000000"/>
                </a:solidFill>
                <a:ea typeface="Pretendard Regular"/>
              </a:rPr>
              <a:t>CodeDeploy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S3 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이용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)</a:t>
            </a:r>
          </a:p>
          <a:p>
            <a:pPr lvl="1">
              <a:lnSpc>
                <a:spcPct val="124499"/>
              </a:lnSpc>
            </a:pP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5. </a:t>
            </a:r>
            <a:r>
              <a:rPr lang="ko-KR" altLang="en-US" sz="2400" spc="-200" dirty="0" err="1" smtClean="0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 자동화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(Selenium, </a:t>
            </a:r>
            <a:r>
              <a:rPr lang="en-US" altLang="ko-KR" sz="2400" spc="-200" dirty="0" err="1" smtClean="0">
                <a:solidFill>
                  <a:srgbClr val="000000"/>
                </a:solidFill>
                <a:ea typeface="Pretendard Regular"/>
              </a:rPr>
              <a:t>CronTab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en-US" altLang="ko-KR" sz="2400" spc="-200" dirty="0" err="1" smtClean="0">
                <a:solidFill>
                  <a:srgbClr val="000000"/>
                </a:solidFill>
                <a:ea typeface="Pretendard Regular"/>
              </a:rPr>
              <a:t>GitHubAction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)</a:t>
            </a:r>
          </a:p>
          <a:p>
            <a:pPr lvl="1">
              <a:lnSpc>
                <a:spcPct val="124499"/>
              </a:lnSpc>
            </a:pPr>
            <a:endParaRPr lang="en-US" altLang="ko-KR" sz="2400" spc="-200" dirty="0">
              <a:solidFill>
                <a:srgbClr val="000000"/>
              </a:solidFill>
              <a:ea typeface="Pretendard Regular"/>
            </a:endParaRPr>
          </a:p>
          <a:p>
            <a:pPr lvl="1">
              <a:lnSpc>
                <a:spcPct val="124499"/>
              </a:lnSpc>
            </a:pPr>
            <a:r>
              <a:rPr lang="ko-KR" altLang="en-US" sz="2400" spc="-200" dirty="0" smtClean="0">
                <a:solidFill>
                  <a:srgbClr val="000000"/>
                </a:solidFill>
                <a:ea typeface="Pretendard Regular"/>
              </a:rPr>
              <a:t>사용 기술</a:t>
            </a:r>
            <a:endParaRPr lang="en-US" altLang="ko-KR" sz="2400" spc="-200" dirty="0" smtClean="0">
              <a:solidFill>
                <a:srgbClr val="000000"/>
              </a:solidFill>
              <a:ea typeface="Pretendard Regular"/>
            </a:endParaRPr>
          </a:p>
          <a:p>
            <a:pPr lvl="1">
              <a:lnSpc>
                <a:spcPct val="124499"/>
              </a:lnSpc>
            </a:pP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Python, </a:t>
            </a:r>
            <a:r>
              <a:rPr lang="en-US" altLang="ko-KR" sz="2400" spc="-200" dirty="0" err="1" smtClean="0">
                <a:solidFill>
                  <a:srgbClr val="000000"/>
                </a:solidFill>
                <a:ea typeface="Pretendard Regular"/>
              </a:rPr>
              <a:t>FastAPI</a:t>
            </a:r>
            <a:r>
              <a:rPr lang="en-US" altLang="ko-KR" sz="2400" spc="-200" dirty="0" smtClean="0">
                <a:solidFill>
                  <a:srgbClr val="000000"/>
                </a:solidFill>
                <a:ea typeface="Pretendard Regular"/>
              </a:rPr>
              <a:t>, React, MongoDB</a:t>
            </a:r>
            <a:r>
              <a:rPr lang="en-US" altLang="ko-KR" sz="2400" spc="-200" smtClean="0">
                <a:solidFill>
                  <a:srgbClr val="000000"/>
                </a:solidFill>
                <a:ea typeface="Pretendard Regular"/>
              </a:rPr>
              <a:t>, MySQL</a:t>
            </a:r>
            <a:endParaRPr lang="en-US" altLang="ko-KR" sz="2400" spc="-200" dirty="0" smtClean="0">
              <a:solidFill>
                <a:srgbClr val="000000"/>
              </a:solidFill>
              <a:ea typeface="Pretendard Regular"/>
            </a:endParaRPr>
          </a:p>
          <a:p>
            <a:pPr lvl="1">
              <a:lnSpc>
                <a:spcPct val="124499"/>
              </a:lnSpc>
            </a:pPr>
            <a:endParaRPr lang="en-US" altLang="ko-KR" sz="2400" spc="-200" dirty="0" smtClean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0" y="6858000"/>
            <a:ext cx="14414500" cy="114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86300" y="144780"/>
            <a:ext cx="840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spc="-300" dirty="0" err="1" smtClean="0">
                <a:solidFill>
                  <a:srgbClr val="64B1D2"/>
                </a:solidFill>
                <a:latin typeface="Pretendard Medium"/>
              </a:rPr>
              <a:t>청약해드림</a:t>
            </a:r>
            <a:endParaRPr lang="ko-KR" sz="5000" b="0" i="0" u="none" strike="noStrike" spc="-300" dirty="0">
              <a:solidFill>
                <a:srgbClr val="64B1D2"/>
              </a:solidFill>
              <a:ea typeface="Pretendard Medium"/>
            </a:endParaRPr>
          </a:p>
        </p:txBody>
      </p:sp>
      <p:pic>
        <p:nvPicPr>
          <p:cNvPr id="1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1117600"/>
            <a:ext cx="5740400" cy="5740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86300" y="7213600"/>
            <a:ext cx="12738100" cy="257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800" b="1" dirty="0" err="1" smtClean="0"/>
              <a:t>프로잭트</a:t>
            </a:r>
            <a:r>
              <a:rPr lang="ko-KR" altLang="en-US" sz="2800" b="1" dirty="0" smtClean="0"/>
              <a:t> 소개</a:t>
            </a:r>
            <a:endParaRPr lang="en-US" altLang="ko-KR" sz="2800" b="1" dirty="0" smtClean="0"/>
          </a:p>
          <a:p>
            <a:r>
              <a:rPr lang="ko-KR" altLang="en-US" sz="2400" dirty="0" smtClean="0"/>
              <a:t>청약 </a:t>
            </a:r>
            <a:r>
              <a:rPr lang="ko-KR" altLang="en-US" sz="2400" dirty="0"/>
              <a:t>시장 진입을 준비하는 사회초년생을 대상으로 청약 도우미 </a:t>
            </a:r>
            <a:r>
              <a:rPr lang="ko-KR" altLang="en-US" sz="2400" dirty="0" err="1"/>
              <a:t>챗봇</a:t>
            </a:r>
            <a:r>
              <a:rPr lang="ko-KR" altLang="en-US" sz="2400" dirty="0"/>
              <a:t> 서비스를 구현하여</a:t>
            </a:r>
            <a:r>
              <a:rPr lang="en-US" altLang="ko-KR" sz="2400" dirty="0"/>
              <a:t>, </a:t>
            </a:r>
            <a:r>
              <a:rPr lang="ko-KR" altLang="en-US" sz="2400" dirty="0"/>
              <a:t>복잡한 청약 제도의 접근성을 향상시키고 효율적인 청약 프로세스를 지원하는 서비스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챗봇</a:t>
            </a:r>
            <a:r>
              <a:rPr lang="ko-KR" altLang="en-US" sz="2400" dirty="0"/>
              <a:t> 서비스뿐만 아니라 청약에 관련된 다양한 부가 </a:t>
            </a:r>
            <a:r>
              <a:rPr lang="ko-KR" altLang="en-US" sz="2400" dirty="0" err="1"/>
              <a:t>서버스인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청약캘린더</a:t>
            </a:r>
            <a:r>
              <a:rPr lang="en-US" altLang="ko-KR" sz="2400" dirty="0"/>
              <a:t>, </a:t>
            </a:r>
            <a:r>
              <a:rPr lang="ko-KR" altLang="en-US" sz="2400" dirty="0"/>
              <a:t>경쟁률 분석</a:t>
            </a:r>
            <a:r>
              <a:rPr lang="en-US" altLang="ko-KR" sz="2400" dirty="0"/>
              <a:t>, </a:t>
            </a:r>
            <a:r>
              <a:rPr lang="ko-KR" altLang="en-US" sz="2400" dirty="0"/>
              <a:t>다가올 청약 등의 정보도 제공</a:t>
            </a:r>
            <a:endParaRPr lang="en-US" altLang="ko-K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207</Words>
  <Application>Microsoft Office PowerPoint</Application>
  <PresentationFormat>사용자 지정</PresentationFormat>
  <Paragraphs>42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2" baseType="lpstr">
      <vt:lpstr>맑은 고딕</vt:lpstr>
      <vt:lpstr>Pretendard Bold</vt:lpstr>
      <vt:lpstr>Pretendard Regular</vt:lpstr>
      <vt:lpstr>Pretendard Black</vt:lpstr>
      <vt:lpstr>Arial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강이삭</cp:lastModifiedBy>
  <cp:revision>10</cp:revision>
  <dcterms:created xsi:type="dcterms:W3CDTF">2006-08-16T00:00:00Z</dcterms:created>
  <dcterms:modified xsi:type="dcterms:W3CDTF">2025-03-13T09:06:38Z</dcterms:modified>
</cp:coreProperties>
</file>